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0B27-DE4C-4B9E-BB11-B9027034A00F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986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947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726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4760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688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674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255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692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685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88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30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051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601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930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686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65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24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E0D914D-B099-4142-A885-11F276715148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5414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1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54955" y="1251857"/>
            <a:ext cx="8825658" cy="3329581"/>
          </a:xfrm>
        </p:spPr>
        <p:txBody>
          <a:bodyPr/>
          <a:lstStyle/>
          <a:p>
            <a:pPr algn="r"/>
            <a:r>
              <a:rPr lang="en-US" altLang="ko-KR" sz="4800" dirty="0" smtClean="0">
                <a:solidFill>
                  <a:schemeClr val="bg1"/>
                </a:solidFill>
              </a:rPr>
              <a:t>JSP </a:t>
            </a:r>
            <a:r>
              <a:rPr lang="ko-KR" altLang="en-US" sz="4800" dirty="0" smtClean="0">
                <a:solidFill>
                  <a:schemeClr val="bg1"/>
                </a:solidFill>
              </a:rPr>
              <a:t>기말 보고서</a:t>
            </a:r>
            <a:endParaRPr lang="ko-KR" altLang="en-US" sz="4800" dirty="0">
              <a:solidFill>
                <a:schemeClr val="bg1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80310" y="4814702"/>
            <a:ext cx="8825658" cy="861420"/>
          </a:xfrm>
        </p:spPr>
        <p:txBody>
          <a:bodyPr>
            <a:normAutofit/>
          </a:bodyPr>
          <a:lstStyle/>
          <a:p>
            <a:pPr algn="r"/>
            <a:r>
              <a:rPr lang="en-US" altLang="ko-KR" sz="3600" dirty="0">
                <a:solidFill>
                  <a:schemeClr val="bg1"/>
                </a:solidFill>
              </a:rPr>
              <a:t>20182230 </a:t>
            </a:r>
            <a:r>
              <a:rPr lang="ko-KR" altLang="en-US" sz="3600" dirty="0">
                <a:solidFill>
                  <a:schemeClr val="bg1"/>
                </a:solidFill>
              </a:rPr>
              <a:t>박승원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316126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317240" y="2929813"/>
            <a:ext cx="2593911" cy="8210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	</a:t>
            </a:r>
          </a:p>
          <a:p>
            <a:pPr algn="ctr"/>
            <a:r>
              <a:rPr lang="en-US" altLang="ko-KR" dirty="0" err="1" smtClean="0"/>
              <a:t>Main.jsp</a:t>
            </a:r>
            <a:endParaRPr lang="en-US" altLang="ko-KR" dirty="0" smtClean="0"/>
          </a:p>
          <a:p>
            <a:pPr algn="ctr"/>
            <a:endParaRPr lang="ko-KR" altLang="en-US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3477207" y="1026368"/>
            <a:ext cx="2593911" cy="8210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Join.jsp</a:t>
            </a:r>
            <a:endParaRPr lang="ko-KR" altLang="en-US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9259851" y="3986505"/>
            <a:ext cx="2593911" cy="8210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Modify.jsp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</a:t>
            </a:r>
            <a:r>
              <a:rPr lang="ko-KR" altLang="en-US" dirty="0" smtClean="0"/>
              <a:t>회원정보수정</a:t>
            </a:r>
            <a:r>
              <a:rPr lang="en-US" altLang="ko-KR" dirty="0" smtClean="0"/>
              <a:t>)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768218" y="5362771"/>
            <a:ext cx="2593911" cy="8210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Login.jsp</a:t>
            </a:r>
            <a:endParaRPr lang="ko-KR" altLang="en-US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7620000" y="2127381"/>
            <a:ext cx="2593911" cy="8210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Logout.jsp</a:t>
            </a:r>
            <a:endParaRPr lang="ko-KR" altLang="en-US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4631870" y="5500395"/>
            <a:ext cx="2593911" cy="8210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member_list.jsp</a:t>
            </a:r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619135" y="4399386"/>
            <a:ext cx="2593911" cy="8210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member_delete.jsp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7619999" y="1117342"/>
            <a:ext cx="2593911" cy="8210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login.jsp</a:t>
            </a:r>
            <a:endParaRPr lang="ko-KR" altLang="en-US" dirty="0"/>
          </a:p>
        </p:txBody>
      </p:sp>
      <p:cxnSp>
        <p:nvCxnSpPr>
          <p:cNvPr id="15" name="직선 화살표 연결선 14"/>
          <p:cNvCxnSpPr/>
          <p:nvPr/>
        </p:nvCxnSpPr>
        <p:spPr>
          <a:xfrm flipV="1">
            <a:off x="2565916" y="1705171"/>
            <a:ext cx="796213" cy="10940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/>
          <p:nvPr/>
        </p:nvCxnSpPr>
        <p:spPr>
          <a:xfrm>
            <a:off x="6170058" y="1527889"/>
            <a:ext cx="131309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 flipH="1">
            <a:off x="1045029" y="4044822"/>
            <a:ext cx="9330" cy="10240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>
            <a:off x="9604308" y="3221395"/>
            <a:ext cx="482084" cy="5295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>
            <a:off x="3477207" y="5335558"/>
            <a:ext cx="730899" cy="272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설명선 1(테두리 및 강조선) 32"/>
          <p:cNvSpPr/>
          <p:nvPr/>
        </p:nvSpPr>
        <p:spPr>
          <a:xfrm>
            <a:off x="1729272" y="4122966"/>
            <a:ext cx="1632857" cy="548172"/>
          </a:xfrm>
          <a:prstGeom prst="accentBorderCallout1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관리자 로그인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0336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28213"/>
          </a:xfrm>
        </p:spPr>
        <p:txBody>
          <a:bodyPr/>
          <a:lstStyle/>
          <a:p>
            <a:r>
              <a:rPr lang="en-US" altLang="ko-KR" dirty="0" smtClean="0"/>
              <a:t>Main(login) Page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6111" y="1539735"/>
            <a:ext cx="8946541" cy="1166143"/>
          </a:xfrm>
        </p:spPr>
        <p:txBody>
          <a:bodyPr/>
          <a:lstStyle/>
          <a:p>
            <a:r>
              <a:rPr lang="en-US" altLang="ko-KR" dirty="0" smtClean="0"/>
              <a:t>Main </a:t>
            </a:r>
            <a:r>
              <a:rPr lang="ko-KR" altLang="en-US" dirty="0" smtClean="0"/>
              <a:t>페이지를  </a:t>
            </a:r>
            <a:r>
              <a:rPr lang="en-US" altLang="ko-KR" dirty="0" smtClean="0"/>
              <a:t>login </a:t>
            </a:r>
            <a:r>
              <a:rPr lang="ko-KR" altLang="en-US" dirty="0" smtClean="0"/>
              <a:t>페이지로 사용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ko-KR" altLang="en-US" dirty="0" smtClean="0"/>
              <a:t>로그인 페이지에서 회원가입</a:t>
            </a:r>
            <a:r>
              <a:rPr lang="en-US" altLang="ko-KR" dirty="0" smtClean="0"/>
              <a:t>(join)</a:t>
            </a:r>
            <a:r>
              <a:rPr lang="ko-KR" altLang="en-US" dirty="0" smtClean="0"/>
              <a:t> 버튼 클릭 후 회원가입 페이지로 이동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905131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50931"/>
          </a:xfrm>
        </p:spPr>
        <p:txBody>
          <a:bodyPr/>
          <a:lstStyle/>
          <a:p>
            <a:r>
              <a:rPr lang="en-US" altLang="ko-KR" dirty="0" smtClean="0"/>
              <a:t>Login Page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6111" y="1335490"/>
            <a:ext cx="8946541" cy="1035515"/>
          </a:xfrm>
        </p:spPr>
        <p:txBody>
          <a:bodyPr/>
          <a:lstStyle/>
          <a:p>
            <a:r>
              <a:rPr lang="ko-KR" altLang="en-US" dirty="0" smtClean="0"/>
              <a:t>회원가입 완료 후 로그인 화면으로 복귀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 	</a:t>
            </a:r>
            <a:r>
              <a:rPr lang="ko-KR" altLang="en-US" dirty="0" smtClean="0"/>
              <a:t>회원가입 할 때 입력한 아이디와 비밀번호로 로그인</a:t>
            </a:r>
            <a:endParaRPr lang="ko-KR" altLang="en-US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646111" y="2984424"/>
            <a:ext cx="9404723" cy="7198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dirty="0" smtClean="0"/>
              <a:t>Logout Page</a:t>
            </a:r>
            <a:endParaRPr lang="ko-KR" altLang="en-US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646111" y="3885857"/>
            <a:ext cx="8946541" cy="1432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ko-KR" altLang="en-US" dirty="0" smtClean="0"/>
              <a:t>회원가입 완료 후 로그인 화면으로 복귀 </a:t>
            </a:r>
            <a:endParaRPr lang="en-US" altLang="ko-KR" dirty="0" smtClean="0"/>
          </a:p>
          <a:p>
            <a:pPr marL="0" indent="0">
              <a:buFont typeface="Wingdings 3" charset="2"/>
              <a:buNone/>
            </a:pPr>
            <a:r>
              <a:rPr lang="en-US" altLang="ko-KR" dirty="0" smtClean="0"/>
              <a:t> 	</a:t>
            </a:r>
            <a:r>
              <a:rPr lang="ko-KR" altLang="en-US" dirty="0" smtClean="0"/>
              <a:t>회원가입 할 때 입력한 아이디와 비밀번호로 로그인 후</a:t>
            </a:r>
            <a:r>
              <a:rPr lang="en-US" altLang="ko-KR" dirty="0" smtClean="0"/>
              <a:t> </a:t>
            </a:r>
            <a:r>
              <a:rPr lang="ko-KR" altLang="en-US" dirty="0" smtClean="0"/>
              <a:t>로그아웃 버튼을</a:t>
            </a:r>
            <a:endParaRPr lang="en-US" altLang="ko-KR" dirty="0" smtClean="0"/>
          </a:p>
          <a:p>
            <a:pPr marL="0" indent="0">
              <a:buFont typeface="Wingdings 3" charset="2"/>
              <a:buNone/>
            </a:pPr>
            <a:r>
              <a:rPr lang="en-US" altLang="ko-KR" dirty="0" smtClean="0"/>
              <a:t>	</a:t>
            </a:r>
            <a:r>
              <a:rPr lang="ko-KR" altLang="en-US" dirty="0" smtClean="0"/>
              <a:t>누르면 다시 로그인 화면으로 복귀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728868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37543"/>
          </a:xfrm>
        </p:spPr>
        <p:txBody>
          <a:bodyPr/>
          <a:lstStyle/>
          <a:p>
            <a:r>
              <a:rPr lang="en-US" altLang="ko-KR" dirty="0" smtClean="0"/>
              <a:t>Modify Page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6111" y="1595718"/>
            <a:ext cx="8946541" cy="1614013"/>
          </a:xfrm>
        </p:spPr>
        <p:txBody>
          <a:bodyPr>
            <a:normAutofit lnSpcReduction="10000"/>
          </a:bodyPr>
          <a:lstStyle/>
          <a:p>
            <a:r>
              <a:rPr lang="ko-KR" altLang="en-US" dirty="0" smtClean="0"/>
              <a:t>회원정보 수정 페이지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ko-KR" altLang="en-US" dirty="0" err="1" smtClean="0"/>
              <a:t>로그인을</a:t>
            </a:r>
            <a:r>
              <a:rPr lang="ko-KR" altLang="en-US" dirty="0" smtClean="0"/>
              <a:t> 한 후 회원정보 수정을 누르면 아이디 및 비밀번호 재설정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ko-KR" altLang="en-US" dirty="0" smtClean="0"/>
              <a:t>재설정 가능 완료버튼을 클릭 후 변경한 비밀번호로 재 로그인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ko-KR" altLang="en-US" dirty="0" smtClean="0"/>
              <a:t>회원정보 목록에서 변경된 아이디로 로그인 되었는지 확인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27245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5130" y="2906670"/>
            <a:ext cx="9404723" cy="965534"/>
          </a:xfrm>
        </p:spPr>
        <p:txBody>
          <a:bodyPr/>
          <a:lstStyle/>
          <a:p>
            <a:r>
              <a:rPr lang="en-US" altLang="ko-KR" dirty="0" err="1" smtClean="0"/>
              <a:t>Member_delete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5130" y="1381115"/>
            <a:ext cx="8946541" cy="998192"/>
          </a:xfrm>
        </p:spPr>
        <p:txBody>
          <a:bodyPr/>
          <a:lstStyle/>
          <a:p>
            <a:r>
              <a:rPr lang="ko-KR" altLang="en-US" dirty="0" smtClean="0"/>
              <a:t>로그인 페이지에서 관리자</a:t>
            </a:r>
            <a:r>
              <a:rPr lang="en-US" altLang="ko-KR" dirty="0" smtClean="0"/>
              <a:t>(admin)</a:t>
            </a:r>
            <a:r>
              <a:rPr lang="ko-KR" altLang="en-US" dirty="0" smtClean="0"/>
              <a:t>로 로그인 후 회원목록 보기 버튼 클릭</a:t>
            </a:r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797530" y="549135"/>
            <a:ext cx="9404723" cy="9655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mtClean="0"/>
              <a:t>Member_list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797530" y="3872204"/>
            <a:ext cx="8946541" cy="99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ko-KR" altLang="en-US" dirty="0" smtClean="0"/>
              <a:t>로그인 페이지에서 관리자</a:t>
            </a:r>
            <a:r>
              <a:rPr lang="en-US" altLang="ko-KR" dirty="0" smtClean="0"/>
              <a:t>(admin)</a:t>
            </a:r>
            <a:r>
              <a:rPr lang="ko-KR" altLang="en-US" dirty="0" smtClean="0"/>
              <a:t>로 로그인 후 회원목록 보기 버튼 클릭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     </a:t>
            </a:r>
            <a:r>
              <a:rPr lang="ko-KR" altLang="en-US" dirty="0" smtClean="0"/>
              <a:t>회원 목록에 올라가 있는 회원정보 삭제 버튼 누르면 삭제 가능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02138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">
  <a:themeElements>
    <a:clrScheme name="이온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이온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</TotalTime>
  <Words>87</Words>
  <Application>Microsoft Office PowerPoint</Application>
  <PresentationFormat>와이드스크린</PresentationFormat>
  <Paragraphs>33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Arial</vt:lpstr>
      <vt:lpstr>Century Gothic</vt:lpstr>
      <vt:lpstr>Wingdings 3</vt:lpstr>
      <vt:lpstr>이온</vt:lpstr>
      <vt:lpstr>JSP 기말 보고서</vt:lpstr>
      <vt:lpstr>PowerPoint 프레젠테이션</vt:lpstr>
      <vt:lpstr>Main(login) Page</vt:lpstr>
      <vt:lpstr>Login Page</vt:lpstr>
      <vt:lpstr>Modify Page</vt:lpstr>
      <vt:lpstr>Member_delete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20182230 박승원</dc:title>
  <dc:creator>vivid77@naver.com</dc:creator>
  <cp:lastModifiedBy>vivid77@naver.com</cp:lastModifiedBy>
  <cp:revision>5</cp:revision>
  <dcterms:created xsi:type="dcterms:W3CDTF">2019-06-04T11:21:52Z</dcterms:created>
  <dcterms:modified xsi:type="dcterms:W3CDTF">2019-06-12T09:27:33Z</dcterms:modified>
</cp:coreProperties>
</file>